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96" r:id="rId2"/>
  </p:sldMasterIdLst>
  <p:notesMasterIdLst>
    <p:notesMasterId r:id="rId5"/>
  </p:notesMasterIdLst>
  <p:sldIdLst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82" d="100"/>
          <a:sy n="82" d="100"/>
        </p:scale>
        <p:origin x="96" y="3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0FB7B8-F897-4D3E-99F7-A919B13FBAEB}" type="datetimeFigureOut">
              <a:rPr lang="es-CO" smtClean="0"/>
              <a:t>24/03/2023</a:t>
            </a:fld>
            <a:endParaRPr lang="es-C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038B51-4E9D-46ED-A8F8-A100D7AE85F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220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Distribución acciones bélicas por modalidad</a:t>
            </a:r>
            <a:endParaRPr dirty="0"/>
          </a:p>
          <a:p>
            <a:r>
              <a:rPr lang="es-MX" b="0" dirty="0"/>
              <a:t>In this </a:t>
            </a:r>
            <a:r>
              <a:rPr lang="es-MX" b="0" dirty="0" err="1"/>
              <a:t>picture</a:t>
            </a:r>
            <a:r>
              <a:rPr lang="es-MX" b="0" dirty="0"/>
              <a:t>, we can the </a:t>
            </a:r>
            <a:r>
              <a:rPr lang="es-MX" b="0" dirty="0" err="1"/>
              <a:t>distrubution</a:t>
            </a:r>
            <a:r>
              <a:rPr lang="es-MX" b="0" dirty="0"/>
              <a:t> </a:t>
            </a:r>
            <a:r>
              <a:rPr lang="es-MX" b="0" dirty="0" err="1"/>
              <a:t>of</a:t>
            </a:r>
            <a:r>
              <a:rPr lang="es-MX" b="0" dirty="0"/>
              <a:t> </a:t>
            </a:r>
            <a:r>
              <a:rPr lang="es-MX" b="0" dirty="0" err="1"/>
              <a:t>war</a:t>
            </a:r>
            <a:r>
              <a:rPr lang="es-MX" b="0" dirty="0"/>
              <a:t> </a:t>
            </a:r>
            <a:r>
              <a:rPr lang="es-MX" b="0" dirty="0" err="1"/>
              <a:t>actions</a:t>
            </a:r>
            <a:r>
              <a:rPr lang="es-MX" b="0" dirty="0"/>
              <a:t> </a:t>
            </a:r>
            <a:r>
              <a:rPr lang="es-MX" b="0" dirty="0" err="1"/>
              <a:t>over</a:t>
            </a:r>
            <a:r>
              <a:rPr lang="es-MX" b="0" dirty="0"/>
              <a:t> Colombia. Here, the </a:t>
            </a:r>
            <a:r>
              <a:rPr lang="es-MX" b="0" dirty="0" err="1"/>
              <a:t>most</a:t>
            </a:r>
            <a:r>
              <a:rPr lang="es-MX" b="0" dirty="0"/>
              <a:t> are </a:t>
            </a:r>
            <a:r>
              <a:rPr lang="es-MX" b="0" dirty="0" err="1"/>
              <a:t>distribuited</a:t>
            </a:r>
            <a:r>
              <a:rPr lang="es-MX" b="0" dirty="0"/>
              <a:t> in the West, Center and </a:t>
            </a:r>
            <a:r>
              <a:rPr lang="es-MX" b="0" dirty="0" err="1"/>
              <a:t>Norht</a:t>
            </a:r>
            <a:r>
              <a:rPr lang="es-MX" b="0" dirty="0"/>
              <a:t> </a:t>
            </a:r>
            <a:r>
              <a:rPr lang="es-MX" b="0" dirty="0" err="1"/>
              <a:t>part</a:t>
            </a:r>
            <a:r>
              <a:rPr lang="es-MX" b="0" dirty="0"/>
              <a:t>. Combate/Contacto Armado </a:t>
            </a:r>
            <a:r>
              <a:rPr lang="es-MX" b="0" dirty="0" err="1"/>
              <a:t>represents</a:t>
            </a:r>
            <a:r>
              <a:rPr lang="es-MX" b="0" dirty="0"/>
              <a:t> the </a:t>
            </a:r>
            <a:r>
              <a:rPr lang="es-MX" b="0" dirty="0" err="1"/>
              <a:t>most</a:t>
            </a:r>
            <a:r>
              <a:rPr lang="es-MX" b="0" dirty="0"/>
              <a:t> the </a:t>
            </a:r>
            <a:r>
              <a:rPr lang="es-MX" b="0" dirty="0" err="1"/>
              <a:t>war</a:t>
            </a:r>
            <a:r>
              <a:rPr lang="es-MX" b="0" dirty="0"/>
              <a:t> </a:t>
            </a:r>
            <a:r>
              <a:rPr lang="es-MX" b="0" dirty="0" err="1"/>
              <a:t>actions</a:t>
            </a:r>
            <a:r>
              <a:rPr lang="es-MX" b="0" dirty="0"/>
              <a:t>.</a:t>
            </a:r>
            <a:endParaRPr dirty="0"/>
          </a:p>
          <a:p>
            <a:endParaRPr dirty="0"/>
          </a:p>
          <a:p>
            <a:r>
              <a:rPr b="1" dirty="0"/>
              <a:t>Totales población civil y combatientes muertos </a:t>
            </a:r>
            <a:r>
              <a:rPr b="1" dirty="0" err="1"/>
              <a:t>por</a:t>
            </a:r>
            <a:r>
              <a:rPr b="1" dirty="0"/>
              <a:t> </a:t>
            </a:r>
            <a:r>
              <a:rPr b="1" dirty="0" err="1"/>
              <a:t>modalidad</a:t>
            </a:r>
            <a:endParaRPr lang="es-MX" b="1" dirty="0"/>
          </a:p>
          <a:p>
            <a:r>
              <a:rPr lang="es-MX" dirty="0"/>
              <a:t>At this case, we can </a:t>
            </a:r>
            <a:r>
              <a:rPr lang="es-MX" dirty="0" err="1"/>
              <a:t>see</a:t>
            </a:r>
            <a:r>
              <a:rPr lang="es-MX" dirty="0"/>
              <a:t> the </a:t>
            </a:r>
            <a:r>
              <a:rPr lang="es-MX" dirty="0" err="1"/>
              <a:t>number</a:t>
            </a:r>
            <a:r>
              <a:rPr lang="es-MX" dirty="0"/>
              <a:t> </a:t>
            </a:r>
            <a:r>
              <a:rPr lang="es-MX" dirty="0" err="1"/>
              <a:t>of</a:t>
            </a:r>
            <a:r>
              <a:rPr lang="es-MX" dirty="0"/>
              <a:t> total </a:t>
            </a:r>
            <a:r>
              <a:rPr lang="es-MX" dirty="0" err="1"/>
              <a:t>deaths</a:t>
            </a:r>
            <a:r>
              <a:rPr lang="es-MX" dirty="0"/>
              <a:t> </a:t>
            </a:r>
            <a:r>
              <a:rPr lang="es-MX" dirty="0" err="1"/>
              <a:t>by</a:t>
            </a:r>
            <a:r>
              <a:rPr lang="es-MX" dirty="0"/>
              <a:t> </a:t>
            </a:r>
            <a:r>
              <a:rPr lang="es-MX" dirty="0" err="1"/>
              <a:t>modality</a:t>
            </a:r>
            <a:r>
              <a:rPr lang="es-MX" dirty="0"/>
              <a:t> . As </a:t>
            </a:r>
            <a:r>
              <a:rPr lang="es-MX" dirty="0" err="1"/>
              <a:t>shown</a:t>
            </a:r>
            <a:r>
              <a:rPr lang="es-MX" dirty="0"/>
              <a:t> the </a:t>
            </a:r>
            <a:r>
              <a:rPr lang="es-MX" dirty="0" err="1"/>
              <a:t>most</a:t>
            </a:r>
            <a:r>
              <a:rPr lang="es-MX" dirty="0"/>
              <a:t> </a:t>
            </a:r>
            <a:r>
              <a:rPr lang="es-MX" dirty="0" err="1"/>
              <a:t>deaths</a:t>
            </a:r>
            <a:r>
              <a:rPr lang="es-MX" dirty="0"/>
              <a:t> </a:t>
            </a:r>
            <a:r>
              <a:rPr lang="es-MX" dirty="0" err="1"/>
              <a:t>belong</a:t>
            </a:r>
            <a:r>
              <a:rPr lang="es-MX" dirty="0"/>
              <a:t> to Combate/Contacto Armado </a:t>
            </a:r>
            <a:r>
              <a:rPr lang="es-MX" dirty="0" err="1"/>
              <a:t>with</a:t>
            </a:r>
            <a:r>
              <a:rPr lang="es-MX" dirty="0"/>
              <a:t> 31218 </a:t>
            </a:r>
            <a:r>
              <a:rPr lang="es-MX" dirty="0" err="1"/>
              <a:t>deaths</a:t>
            </a:r>
            <a:r>
              <a:rPr lang="es-MX" dirty="0"/>
              <a:t>.</a:t>
            </a:r>
            <a:endParaRPr dirty="0"/>
          </a:p>
          <a:p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3917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087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1693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4187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379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8567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584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30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0841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287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96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5432ff49-af5e-4776-ba99-28d146f267c3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2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Freeform: Shape 24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310491" y="2921586"/>
            <a:ext cx="4887380" cy="46452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algn="l" defTabSz="704088">
              <a:defRPr/>
            </a:pPr>
            <a:r>
              <a:rPr lang="en-US" b="0" i="0" kern="1200" baseline="0" dirty="0">
                <a:solidFill>
                  <a:srgbClr val="F3C910"/>
                </a:solidFill>
                <a:latin typeface="Sagona Book" panose="02020503050505020204" pitchFamily="18" charset="0"/>
              </a:rPr>
              <a:t>Casos Colombia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agona Book" panose="020205030505050202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19019" y="5282659"/>
            <a:ext cx="1685808" cy="38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04088">
              <a:spcAft>
                <a:spcPts val="600"/>
              </a:spcAft>
            </a:pPr>
            <a:r>
              <a:rPr lang="en-US" sz="693" b="1" kern="1200">
                <a:solidFill>
                  <a:schemeClr val="bg1"/>
                </a:solidFill>
                <a:latin typeface="Segoe UI Semibold" charset="0"/>
                <a:ea typeface="+mn-ea"/>
                <a:cs typeface="Segoe UI Semibold" charset="0"/>
              </a:rPr>
              <a:t>Downloaded at:</a:t>
            </a:r>
          </a:p>
          <a:p>
            <a:pPr defTabSz="704088">
              <a:spcAft>
                <a:spcPts val="600"/>
              </a:spcAft>
            </a:pPr>
            <a:r>
              <a:rPr lang="en-US" sz="693" kern="1200">
                <a:solidFill>
                  <a:schemeClr val="bg1"/>
                </a:solidFill>
                <a:latin typeface="Segoe UI" charset="0"/>
                <a:ea typeface="+mn-ea"/>
                <a:cs typeface="Segoe UI" charset="0"/>
              </a:rPr>
              <a:t>3/24/2023 7:47:55 PM UTC</a:t>
            </a:r>
            <a:endParaRPr lang="en-US" sz="900" b="0" i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2" name="Picture 1" descr="Special_Forces_Colombia">
            <a:extLst>
              <a:ext uri="{FF2B5EF4-FFF2-40B4-BE49-F238E27FC236}">
                <a16:creationId xmlns:a16="http://schemas.microsoft.com/office/drawing/2014/main" id="{771515F5-1A34-E4F4-0F4B-53320B9D353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grayscl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586" y="774552"/>
            <a:ext cx="6577948" cy="530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Distribución acciones bélicas por modalidad ,Totales población civil y combatientes muertos por modalidad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 rotWithShape="1">
          <a:blip r:embed="rId4"/>
          <a:srcRect b="2598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Página 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Words>94</Words>
  <Application>Microsoft Office PowerPoint</Application>
  <PresentationFormat>Widescreen</PresentationFormat>
  <Paragraphs>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Arial</vt:lpstr>
      <vt:lpstr>Calibri</vt:lpstr>
      <vt:lpstr>Calibri Light</vt:lpstr>
      <vt:lpstr>Sagona Book</vt:lpstr>
      <vt:lpstr>Segoe UI</vt:lpstr>
      <vt:lpstr>Segoe UI Semibold</vt:lpstr>
      <vt:lpstr>Custom Design</vt:lpstr>
      <vt:lpstr>Office Theme</vt:lpstr>
      <vt:lpstr>Casos Colombia</vt:lpstr>
      <vt:lpstr>Página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SERGIO TORRES</cp:lastModifiedBy>
  <cp:revision>6</cp:revision>
  <dcterms:created xsi:type="dcterms:W3CDTF">2016-09-04T11:54:55Z</dcterms:created>
  <dcterms:modified xsi:type="dcterms:W3CDTF">2023-03-24T20:33:02Z</dcterms:modified>
</cp:coreProperties>
</file>

<file path=docProps/thumbnail.jpeg>
</file>